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97D"/>
    <a:srgbClr val="067BC2"/>
    <a:srgbClr val="92DCE5"/>
    <a:srgbClr val="FF7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94F9C3-6B92-439B-AB77-56843629DDC1}" v="7" dt="2026-01-09T19:55:50.619"/>
    <p1510:client id="{58501BBE-9861-E487-A9F3-7D95FBFFE6DB}" v="2" dt="2026-01-09T14:48:41.166"/>
    <p1510:client id="{7998C95C-9F45-F7C7-CC94-D9AA7FB5D928}" v="28" dt="2026-01-09T16:57:00.181"/>
    <p1510:client id="{7B51C3E6-5F34-4566-A78E-58896EAB966C}" v="1" dt="2026-01-09T19:50:23.211"/>
    <p1510:client id="{D71B689B-6DDB-41C1-881D-724BA7E028FC}" v="16" dt="2026-01-09T17:02:03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Miller" userId="S::mm382@queensu.ca::7fe314d5-6771-43ff-ab20-ad6120af2209" providerId="AD" clId="Web-{7998C95C-9F45-F7C7-CC94-D9AA7FB5D928}"/>
    <pc:docChg chg="modSld">
      <pc:chgData name="Miranda Miller" userId="S::mm382@queensu.ca::7fe314d5-6771-43ff-ab20-ad6120af2209" providerId="AD" clId="Web-{7998C95C-9F45-F7C7-CC94-D9AA7FB5D928}" dt="2026-01-09T16:56:58.665" v="17"/>
      <pc:docMkLst>
        <pc:docMk/>
      </pc:docMkLst>
      <pc:sldChg chg="modSp">
        <pc:chgData name="Miranda Miller" userId="S::mm382@queensu.ca::7fe314d5-6771-43ff-ab20-ad6120af2209" providerId="AD" clId="Web-{7998C95C-9F45-F7C7-CC94-D9AA7FB5D928}" dt="2026-01-09T16:56:58.665" v="17"/>
        <pc:sldMkLst>
          <pc:docMk/>
          <pc:sldMk cId="3506073237" sldId="256"/>
        </pc:sldMkLst>
        <pc:graphicFrameChg chg="mod modGraphic">
          <ac:chgData name="Miranda Miller" userId="S::mm382@queensu.ca::7fe314d5-6771-43ff-ab20-ad6120af2209" providerId="AD" clId="Web-{7998C95C-9F45-F7C7-CC94-D9AA7FB5D928}" dt="2026-01-09T16:56:33.118" v="5"/>
          <ac:graphicFrameMkLst>
            <pc:docMk/>
            <pc:sldMk cId="3506073237" sldId="256"/>
            <ac:graphicFrameMk id="6" creationId="{9F0991E9-A3CA-C848-9DCA-61FFAD6AA1E0}"/>
          </ac:graphicFrameMkLst>
        </pc:graphicFrameChg>
        <pc:graphicFrameChg chg="mod modGraphic">
          <ac:chgData name="Miranda Miller" userId="S::mm382@queensu.ca::7fe314d5-6771-43ff-ab20-ad6120af2209" providerId="AD" clId="Web-{7998C95C-9F45-F7C7-CC94-D9AA7FB5D928}" dt="2026-01-09T16:56:58.665" v="17"/>
          <ac:graphicFrameMkLst>
            <pc:docMk/>
            <pc:sldMk cId="3506073237" sldId="256"/>
            <ac:graphicFrameMk id="80" creationId="{3A8E0540-ECAA-B177-ECA2-346F6597793C}"/>
          </ac:graphicFrameMkLst>
        </pc:graphicFrameChg>
      </pc:sldChg>
    </pc:docChg>
  </pc:docChgLst>
  <pc:docChgLst>
    <pc:chgData name="Miranda Miller" userId="7fe314d5-6771-43ff-ab20-ad6120af2209" providerId="ADAL" clId="{BB82DA6C-12C0-4744-8E7B-D9B339D180C1}"/>
    <pc:docChg chg="undo custSel modSld">
      <pc:chgData name="Miranda Miller" userId="7fe314d5-6771-43ff-ab20-ad6120af2209" providerId="ADAL" clId="{BB82DA6C-12C0-4744-8E7B-D9B339D180C1}" dt="2026-01-09T19:56:44.495" v="537" actId="1076"/>
      <pc:docMkLst>
        <pc:docMk/>
      </pc:docMkLst>
      <pc:sldChg chg="addSp delSp modSp mod">
        <pc:chgData name="Miranda Miller" userId="7fe314d5-6771-43ff-ab20-ad6120af2209" providerId="ADAL" clId="{BB82DA6C-12C0-4744-8E7B-D9B339D180C1}" dt="2026-01-09T19:56:44.495" v="537" actId="1076"/>
        <pc:sldMkLst>
          <pc:docMk/>
          <pc:sldMk cId="3506073237" sldId="256"/>
        </pc:sldMkLst>
        <pc:spChg chg="add mod">
          <ac:chgData name="Miranda Miller" userId="7fe314d5-6771-43ff-ab20-ad6120af2209" providerId="ADAL" clId="{BB82DA6C-12C0-4744-8E7B-D9B339D180C1}" dt="2026-01-09T19:54:57.657" v="514" actId="14100"/>
          <ac:spMkLst>
            <pc:docMk/>
            <pc:sldMk cId="3506073237" sldId="256"/>
            <ac:spMk id="2" creationId="{A458CF81-D24F-375E-DE19-AFE1623637D7}"/>
          </ac:spMkLst>
        </pc:spChg>
        <pc:spChg chg="mod">
          <ac:chgData name="Miranda Miller" userId="7fe314d5-6771-43ff-ab20-ad6120af2209" providerId="ADAL" clId="{BB82DA6C-12C0-4744-8E7B-D9B339D180C1}" dt="2026-01-09T19:53:58.783" v="511" actId="20577"/>
          <ac:spMkLst>
            <pc:docMk/>
            <pc:sldMk cId="3506073237" sldId="256"/>
            <ac:spMk id="3" creationId="{F4A18B39-6534-DBD1-C759-4F49BD82096D}"/>
          </ac:spMkLst>
        </pc:spChg>
        <pc:spChg chg="add mod">
          <ac:chgData name="Miranda Miller" userId="7fe314d5-6771-43ff-ab20-ad6120af2209" providerId="ADAL" clId="{BB82DA6C-12C0-4744-8E7B-D9B339D180C1}" dt="2026-01-09T19:56:24.268" v="532" actId="20577"/>
          <ac:spMkLst>
            <pc:docMk/>
            <pc:sldMk cId="3506073237" sldId="256"/>
            <ac:spMk id="4" creationId="{B4EB3877-C6C2-6EC5-6E68-9A760DC21535}"/>
          </ac:spMkLst>
        </pc:spChg>
        <pc:spChg chg="del mod">
          <ac:chgData name="Miranda Miller" userId="7fe314d5-6771-43ff-ab20-ad6120af2209" providerId="ADAL" clId="{BB82DA6C-12C0-4744-8E7B-D9B339D180C1}" dt="2026-01-09T16:29:14.616" v="301" actId="478"/>
          <ac:spMkLst>
            <pc:docMk/>
            <pc:sldMk cId="3506073237" sldId="256"/>
            <ac:spMk id="4" creationId="{ECC32C0F-BCE1-D076-555D-93551CBB0470}"/>
          </ac:spMkLst>
        </pc:spChg>
        <pc:spChg chg="del mod">
          <ac:chgData name="Miranda Miller" userId="7fe314d5-6771-43ff-ab20-ad6120af2209" providerId="ADAL" clId="{BB82DA6C-12C0-4744-8E7B-D9B339D180C1}" dt="2026-01-09T19:50:13.301" v="436" actId="478"/>
          <ac:spMkLst>
            <pc:docMk/>
            <pc:sldMk cId="3506073237" sldId="256"/>
            <ac:spMk id="12" creationId="{6C897462-4265-8E14-30EE-97B118139695}"/>
          </ac:spMkLst>
        </pc:spChg>
        <pc:spChg chg="mod">
          <ac:chgData name="Miranda Miller" userId="7fe314d5-6771-43ff-ab20-ad6120af2209" providerId="ADAL" clId="{BB82DA6C-12C0-4744-8E7B-D9B339D180C1}" dt="2026-01-09T19:55:20.394" v="518"/>
          <ac:spMkLst>
            <pc:docMk/>
            <pc:sldMk cId="3506073237" sldId="256"/>
            <ac:spMk id="14" creationId="{CD45931B-88A3-67C6-3DD8-00011CB1185D}"/>
          </ac:spMkLst>
        </pc:spChg>
        <pc:spChg chg="mod">
          <ac:chgData name="Miranda Miller" userId="7fe314d5-6771-43ff-ab20-ad6120af2209" providerId="ADAL" clId="{BB82DA6C-12C0-4744-8E7B-D9B339D180C1}" dt="2026-01-09T19:49:49.249" v="419" actId="20577"/>
          <ac:spMkLst>
            <pc:docMk/>
            <pc:sldMk cId="3506073237" sldId="256"/>
            <ac:spMk id="126" creationId="{5954F51A-4910-EE8E-7CF7-5531202D10C1}"/>
          </ac:spMkLst>
        </pc:spChg>
        <pc:grpChg chg="del mod">
          <ac:chgData name="Miranda Miller" userId="7fe314d5-6771-43ff-ab20-ad6120af2209" providerId="ADAL" clId="{BB82DA6C-12C0-4744-8E7B-D9B339D180C1}" dt="2026-01-09T19:49:53.771" v="421" actId="478"/>
          <ac:grpSpMkLst>
            <pc:docMk/>
            <pc:sldMk cId="3506073237" sldId="256"/>
            <ac:grpSpMk id="69" creationId="{083DED33-E91A-D8AA-250C-12BE3DA3BD7C}"/>
          </ac:grpSpMkLst>
        </pc:grpChg>
        <pc:grpChg chg="mod">
          <ac:chgData name="Miranda Miller" userId="7fe314d5-6771-43ff-ab20-ad6120af2209" providerId="ADAL" clId="{BB82DA6C-12C0-4744-8E7B-D9B339D180C1}" dt="2026-01-09T19:56:38.301" v="535" actId="1076"/>
          <ac:grpSpMkLst>
            <pc:docMk/>
            <pc:sldMk cId="3506073237" sldId="256"/>
            <ac:grpSpMk id="93" creationId="{C68A7E10-D92B-7470-3AB5-878A603FCCB3}"/>
          </ac:grpSpMkLst>
        </pc:grpChg>
        <pc:grpChg chg="del mod">
          <ac:chgData name="Miranda Miller" userId="7fe314d5-6771-43ff-ab20-ad6120af2209" providerId="ADAL" clId="{BB82DA6C-12C0-4744-8E7B-D9B339D180C1}" dt="2026-01-09T19:49:52.270" v="420" actId="478"/>
          <ac:grpSpMkLst>
            <pc:docMk/>
            <pc:sldMk cId="3506073237" sldId="256"/>
            <ac:grpSpMk id="124" creationId="{27464024-60BD-F9F1-6953-61112E748DC1}"/>
          </ac:grpSpMkLst>
        </pc:grpChg>
        <pc:graphicFrameChg chg="mod modGraphic">
          <ac:chgData name="Miranda Miller" userId="7fe314d5-6771-43ff-ab20-ad6120af2209" providerId="ADAL" clId="{BB82DA6C-12C0-4744-8E7B-D9B339D180C1}" dt="2026-01-09T19:55:59.236" v="528" actId="14100"/>
          <ac:graphicFrameMkLst>
            <pc:docMk/>
            <pc:sldMk cId="3506073237" sldId="256"/>
            <ac:graphicFrameMk id="6" creationId="{9F0991E9-A3CA-C848-9DCA-61FFAD6AA1E0}"/>
          </ac:graphicFrameMkLst>
        </pc:graphicFrameChg>
        <pc:graphicFrameChg chg="mod modGraphic">
          <ac:chgData name="Miranda Miller" userId="7fe314d5-6771-43ff-ab20-ad6120af2209" providerId="ADAL" clId="{BB82DA6C-12C0-4744-8E7B-D9B339D180C1}" dt="2026-01-09T19:56:06.385" v="530" actId="14100"/>
          <ac:graphicFrameMkLst>
            <pc:docMk/>
            <pc:sldMk cId="3506073237" sldId="256"/>
            <ac:graphicFrameMk id="80" creationId="{3A8E0540-ECAA-B177-ECA2-346F6597793C}"/>
          </ac:graphicFrameMkLst>
        </pc:graphicFrameChg>
        <pc:picChg chg="add del mod modCrop">
          <ac:chgData name="Miranda Miller" userId="7fe314d5-6771-43ff-ab20-ad6120af2209" providerId="ADAL" clId="{BB82DA6C-12C0-4744-8E7B-D9B339D180C1}" dt="2026-01-09T19:50:16.115" v="437" actId="478"/>
          <ac:picMkLst>
            <pc:docMk/>
            <pc:sldMk cId="3506073237" sldId="256"/>
            <ac:picMk id="5" creationId="{E736A6AE-97E2-18BE-453D-48067BEEC91B}"/>
          </ac:picMkLst>
        </pc:picChg>
        <pc:picChg chg="del">
          <ac:chgData name="Miranda Miller" userId="7fe314d5-6771-43ff-ab20-ad6120af2209" providerId="ADAL" clId="{BB82DA6C-12C0-4744-8E7B-D9B339D180C1}" dt="2026-01-09T15:36:35.037" v="118" actId="478"/>
          <ac:picMkLst>
            <pc:docMk/>
            <pc:sldMk cId="3506073237" sldId="256"/>
            <ac:picMk id="24" creationId="{34D228D1-77EC-9EFD-3A33-7F3D1694D351}"/>
          </ac:picMkLst>
        </pc:picChg>
        <pc:picChg chg="mod">
          <ac:chgData name="Miranda Miller" userId="7fe314d5-6771-43ff-ab20-ad6120af2209" providerId="ADAL" clId="{BB82DA6C-12C0-4744-8E7B-D9B339D180C1}" dt="2026-01-09T15:31:29.324" v="87" actId="1076"/>
          <ac:picMkLst>
            <pc:docMk/>
            <pc:sldMk cId="3506073237" sldId="256"/>
            <ac:picMk id="66" creationId="{7F1BB128-F7DC-BEC4-F9FB-0F7D84483901}"/>
          </ac:picMkLst>
        </pc:picChg>
        <pc:picChg chg="mod">
          <ac:chgData name="Miranda Miller" userId="7fe314d5-6771-43ff-ab20-ad6120af2209" providerId="ADAL" clId="{BB82DA6C-12C0-4744-8E7B-D9B339D180C1}" dt="2026-01-09T19:56:44.495" v="537" actId="1076"/>
          <ac:picMkLst>
            <pc:docMk/>
            <pc:sldMk cId="3506073237" sldId="256"/>
            <ac:picMk id="82" creationId="{8F6B1192-04F3-E7B3-DBB6-27975D79E491}"/>
          </ac:picMkLst>
        </pc:picChg>
        <pc:picChg chg="mod">
          <ac:chgData name="Miranda Miller" userId="7fe314d5-6771-43ff-ab20-ad6120af2209" providerId="ADAL" clId="{BB82DA6C-12C0-4744-8E7B-D9B339D180C1}" dt="2026-01-09T19:56:40.528" v="536" actId="1076"/>
          <ac:picMkLst>
            <pc:docMk/>
            <pc:sldMk cId="3506073237" sldId="256"/>
            <ac:picMk id="84" creationId="{386234E4-615B-F9FA-5E18-1F6FBBDF6D47}"/>
          </ac:picMkLst>
        </pc:picChg>
        <pc:picChg chg="del">
          <ac:chgData name="Miranda Miller" userId="7fe314d5-6771-43ff-ab20-ad6120af2209" providerId="ADAL" clId="{BB82DA6C-12C0-4744-8E7B-D9B339D180C1}" dt="2026-01-09T15:21:53.262" v="3" actId="478"/>
          <ac:picMkLst>
            <pc:docMk/>
            <pc:sldMk cId="3506073237" sldId="256"/>
            <ac:picMk id="86" creationId="{B979A861-4782-7441-3932-63ED6F0C3DEE}"/>
          </ac:picMkLst>
        </pc:picChg>
        <pc:picChg chg="del mod">
          <ac:chgData name="Miranda Miller" userId="7fe314d5-6771-43ff-ab20-ad6120af2209" providerId="ADAL" clId="{BB82DA6C-12C0-4744-8E7B-D9B339D180C1}" dt="2026-01-09T19:50:55.909" v="468" actId="478"/>
          <ac:picMkLst>
            <pc:docMk/>
            <pc:sldMk cId="3506073237" sldId="256"/>
            <ac:picMk id="88" creationId="{103ADDFB-5692-E26B-165A-16A8CBFAC979}"/>
          </ac:picMkLst>
        </pc:picChg>
        <pc:picChg chg="del mod">
          <ac:chgData name="Miranda Miller" userId="7fe314d5-6771-43ff-ab20-ad6120af2209" providerId="ADAL" clId="{BB82DA6C-12C0-4744-8E7B-D9B339D180C1}" dt="2026-01-09T19:50:56.408" v="469" actId="478"/>
          <ac:picMkLst>
            <pc:docMk/>
            <pc:sldMk cId="3506073237" sldId="256"/>
            <ac:picMk id="90" creationId="{253B42F8-8753-2CD5-6288-411F7E97846F}"/>
          </ac:picMkLst>
        </pc:picChg>
        <pc:picChg chg="del mod">
          <ac:chgData name="Miranda Miller" userId="7fe314d5-6771-43ff-ab20-ad6120af2209" providerId="ADAL" clId="{BB82DA6C-12C0-4744-8E7B-D9B339D180C1}" dt="2026-01-09T19:50:57.943" v="471" actId="478"/>
          <ac:picMkLst>
            <pc:docMk/>
            <pc:sldMk cId="3506073237" sldId="256"/>
            <ac:picMk id="97" creationId="{CA5EC5C8-343A-2AEB-5C22-3C6452459BEE}"/>
          </ac:picMkLst>
        </pc:picChg>
        <pc:picChg chg="del">
          <ac:chgData name="Miranda Miller" userId="7fe314d5-6771-43ff-ab20-ad6120af2209" providerId="ADAL" clId="{BB82DA6C-12C0-4744-8E7B-D9B339D180C1}" dt="2026-01-09T15:22:16.593" v="11" actId="478"/>
          <ac:picMkLst>
            <pc:docMk/>
            <pc:sldMk cId="3506073237" sldId="256"/>
            <ac:picMk id="99" creationId="{3526DA43-B252-516F-26DB-D0A08425A7C7}"/>
          </ac:picMkLst>
        </pc:picChg>
        <pc:picChg chg="del mod">
          <ac:chgData name="Miranda Miller" userId="7fe314d5-6771-43ff-ab20-ad6120af2209" providerId="ADAL" clId="{BB82DA6C-12C0-4744-8E7B-D9B339D180C1}" dt="2026-01-09T19:50:56.918" v="470" actId="478"/>
          <ac:picMkLst>
            <pc:docMk/>
            <pc:sldMk cId="3506073237" sldId="256"/>
            <ac:picMk id="101" creationId="{161FBAA5-75B5-9DD9-35F3-1FE6D135C5DB}"/>
          </ac:picMkLst>
        </pc:picChg>
        <pc:picChg chg="del mod">
          <ac:chgData name="Miranda Miller" userId="7fe314d5-6771-43ff-ab20-ad6120af2209" providerId="ADAL" clId="{BB82DA6C-12C0-4744-8E7B-D9B339D180C1}" dt="2026-01-09T19:50:58.467" v="472" actId="478"/>
          <ac:picMkLst>
            <pc:docMk/>
            <pc:sldMk cId="3506073237" sldId="256"/>
            <ac:picMk id="103" creationId="{7FAE6F13-0980-8A0A-B576-3CF0075B0F1C}"/>
          </ac:picMkLst>
        </pc:picChg>
        <pc:picChg chg="del mod">
          <ac:chgData name="Miranda Miller" userId="7fe314d5-6771-43ff-ab20-ad6120af2209" providerId="ADAL" clId="{BB82DA6C-12C0-4744-8E7B-D9B339D180C1}" dt="2026-01-09T19:51:00.307" v="475" actId="478"/>
          <ac:picMkLst>
            <pc:docMk/>
            <pc:sldMk cId="3506073237" sldId="256"/>
            <ac:picMk id="105" creationId="{A787AC15-CA82-1561-1939-AEA131CF77DE}"/>
          </ac:picMkLst>
        </pc:picChg>
        <pc:picChg chg="del mod">
          <ac:chgData name="Miranda Miller" userId="7fe314d5-6771-43ff-ab20-ad6120af2209" providerId="ADAL" clId="{BB82DA6C-12C0-4744-8E7B-D9B339D180C1}" dt="2026-01-09T19:51:00.784" v="476" actId="478"/>
          <ac:picMkLst>
            <pc:docMk/>
            <pc:sldMk cId="3506073237" sldId="256"/>
            <ac:picMk id="107" creationId="{C3932F07-E1D5-5EE5-0D14-296F9F9915FF}"/>
          </ac:picMkLst>
        </pc:picChg>
        <pc:picChg chg="del">
          <ac:chgData name="Miranda Miller" userId="7fe314d5-6771-43ff-ab20-ad6120af2209" providerId="ADAL" clId="{BB82DA6C-12C0-4744-8E7B-D9B339D180C1}" dt="2026-01-09T15:21:41.911" v="2" actId="478"/>
          <ac:picMkLst>
            <pc:docMk/>
            <pc:sldMk cId="3506073237" sldId="256"/>
            <ac:picMk id="109" creationId="{9274CCD8-BF77-D07B-6D0F-5E765EA42E9C}"/>
          </ac:picMkLst>
        </pc:picChg>
        <pc:picChg chg="del">
          <ac:chgData name="Miranda Miller" userId="7fe314d5-6771-43ff-ab20-ad6120af2209" providerId="ADAL" clId="{BB82DA6C-12C0-4744-8E7B-D9B339D180C1}" dt="2026-01-09T15:21:40.903" v="1" actId="478"/>
          <ac:picMkLst>
            <pc:docMk/>
            <pc:sldMk cId="3506073237" sldId="256"/>
            <ac:picMk id="111" creationId="{7E79A005-8319-C882-66C5-E01E7EE7C03B}"/>
          </ac:picMkLst>
        </pc:picChg>
        <pc:picChg chg="del mod">
          <ac:chgData name="Miranda Miller" userId="7fe314d5-6771-43ff-ab20-ad6120af2209" providerId="ADAL" clId="{BB82DA6C-12C0-4744-8E7B-D9B339D180C1}" dt="2026-01-09T19:50:58.979" v="473" actId="478"/>
          <ac:picMkLst>
            <pc:docMk/>
            <pc:sldMk cId="3506073237" sldId="256"/>
            <ac:picMk id="113" creationId="{C5CACA78-EE47-2D77-33E1-C58ED147D0DA}"/>
          </ac:picMkLst>
        </pc:picChg>
        <pc:picChg chg="del mod">
          <ac:chgData name="Miranda Miller" userId="7fe314d5-6771-43ff-ab20-ad6120af2209" providerId="ADAL" clId="{BB82DA6C-12C0-4744-8E7B-D9B339D180C1}" dt="2026-01-09T19:51:02.404" v="479" actId="478"/>
          <ac:picMkLst>
            <pc:docMk/>
            <pc:sldMk cId="3506073237" sldId="256"/>
            <ac:picMk id="115" creationId="{39E2CE7F-A6D8-FC0E-708C-B5977D3C0929}"/>
          </ac:picMkLst>
        </pc:picChg>
        <pc:picChg chg="del mod">
          <ac:chgData name="Miranda Miller" userId="7fe314d5-6771-43ff-ab20-ad6120af2209" providerId="ADAL" clId="{BB82DA6C-12C0-4744-8E7B-D9B339D180C1}" dt="2026-01-09T19:50:59.841" v="474" actId="478"/>
          <ac:picMkLst>
            <pc:docMk/>
            <pc:sldMk cId="3506073237" sldId="256"/>
            <ac:picMk id="117" creationId="{25BB65E6-848C-2FC0-3562-575688026DB9}"/>
          </ac:picMkLst>
        </pc:picChg>
        <pc:picChg chg="del mod">
          <ac:chgData name="Miranda Miller" userId="7fe314d5-6771-43ff-ab20-ad6120af2209" providerId="ADAL" clId="{BB82DA6C-12C0-4744-8E7B-D9B339D180C1}" dt="2026-01-09T19:51:02.842" v="480" actId="478"/>
          <ac:picMkLst>
            <pc:docMk/>
            <pc:sldMk cId="3506073237" sldId="256"/>
            <ac:picMk id="119" creationId="{81C73144-7B42-1773-5EC3-AF7E118DA6FE}"/>
          </ac:picMkLst>
        </pc:picChg>
        <pc:picChg chg="del mod">
          <ac:chgData name="Miranda Miller" userId="7fe314d5-6771-43ff-ab20-ad6120af2209" providerId="ADAL" clId="{BB82DA6C-12C0-4744-8E7B-D9B339D180C1}" dt="2026-01-09T19:50:50.418" v="466" actId="478"/>
          <ac:picMkLst>
            <pc:docMk/>
            <pc:sldMk cId="3506073237" sldId="256"/>
            <ac:picMk id="121" creationId="{F9CAEC08-ACF2-96D2-27C2-B478766F402B}"/>
          </ac:picMkLst>
        </pc:picChg>
        <pc:picChg chg="del mod">
          <ac:chgData name="Miranda Miller" userId="7fe314d5-6771-43ff-ab20-ad6120af2209" providerId="ADAL" clId="{BB82DA6C-12C0-4744-8E7B-D9B339D180C1}" dt="2026-01-09T19:51:01.756" v="478" actId="478"/>
          <ac:picMkLst>
            <pc:docMk/>
            <pc:sldMk cId="3506073237" sldId="256"/>
            <ac:picMk id="123" creationId="{102E6685-ADD8-968E-14A3-060AF8210168}"/>
          </ac:picMkLst>
        </pc:picChg>
        <pc:picChg chg="del mod">
          <ac:chgData name="Miranda Miller" userId="7fe314d5-6771-43ff-ab20-ad6120af2209" providerId="ADAL" clId="{BB82DA6C-12C0-4744-8E7B-D9B339D180C1}" dt="2026-01-09T19:49:54.472" v="422" actId="478"/>
          <ac:picMkLst>
            <pc:docMk/>
            <pc:sldMk cId="3506073237" sldId="256"/>
            <ac:picMk id="127" creationId="{46786C69-4505-93BE-7504-E7A5CA31BCBE}"/>
          </ac:picMkLst>
        </pc:picChg>
        <pc:picChg chg="del mod">
          <ac:chgData name="Miranda Miller" userId="7fe314d5-6771-43ff-ab20-ad6120af2209" providerId="ADAL" clId="{BB82DA6C-12C0-4744-8E7B-D9B339D180C1}" dt="2026-01-09T19:50:10.349" v="434" actId="478"/>
          <ac:picMkLst>
            <pc:docMk/>
            <pc:sldMk cId="3506073237" sldId="256"/>
            <ac:picMk id="128" creationId="{E01A57DE-2193-7390-E9C9-E0343139C9DA}"/>
          </ac:picMkLst>
        </pc:picChg>
        <pc:picChg chg="del mod">
          <ac:chgData name="Miranda Miller" userId="7fe314d5-6771-43ff-ab20-ad6120af2209" providerId="ADAL" clId="{BB82DA6C-12C0-4744-8E7B-D9B339D180C1}" dt="2026-01-09T19:50:09.816" v="433" actId="478"/>
          <ac:picMkLst>
            <pc:docMk/>
            <pc:sldMk cId="3506073237" sldId="256"/>
            <ac:picMk id="129" creationId="{EE98F674-23F1-D644-5288-C00E08A03A63}"/>
          </ac:picMkLst>
        </pc:picChg>
        <pc:picChg chg="del mod">
          <ac:chgData name="Miranda Miller" userId="7fe314d5-6771-43ff-ab20-ad6120af2209" providerId="ADAL" clId="{BB82DA6C-12C0-4744-8E7B-D9B339D180C1}" dt="2026-01-09T19:50:07.011" v="430" actId="478"/>
          <ac:picMkLst>
            <pc:docMk/>
            <pc:sldMk cId="3506073237" sldId="256"/>
            <ac:picMk id="130" creationId="{3899B48D-A50F-7327-6F0A-D28322BDC964}"/>
          </ac:picMkLst>
        </pc:picChg>
        <pc:picChg chg="del mod">
          <ac:chgData name="Miranda Miller" userId="7fe314d5-6771-43ff-ab20-ad6120af2209" providerId="ADAL" clId="{BB82DA6C-12C0-4744-8E7B-D9B339D180C1}" dt="2026-01-09T19:50:07.537" v="431" actId="478"/>
          <ac:picMkLst>
            <pc:docMk/>
            <pc:sldMk cId="3506073237" sldId="256"/>
            <ac:picMk id="131" creationId="{E5C27AD9-5400-0AF0-32C1-1835975FABF1}"/>
          </ac:picMkLst>
        </pc:picChg>
        <pc:picChg chg="del mod">
          <ac:chgData name="Miranda Miller" userId="7fe314d5-6771-43ff-ab20-ad6120af2209" providerId="ADAL" clId="{BB82DA6C-12C0-4744-8E7B-D9B339D180C1}" dt="2026-01-09T19:50:48.622" v="463" actId="478"/>
          <ac:picMkLst>
            <pc:docMk/>
            <pc:sldMk cId="3506073237" sldId="256"/>
            <ac:picMk id="132" creationId="{EB3BA99A-4554-BEAA-D196-C9847617E282}"/>
          </ac:picMkLst>
        </pc:picChg>
        <pc:picChg chg="del mod">
          <ac:chgData name="Miranda Miller" userId="7fe314d5-6771-43ff-ab20-ad6120af2209" providerId="ADAL" clId="{BB82DA6C-12C0-4744-8E7B-D9B339D180C1}" dt="2026-01-09T19:50:49.186" v="464" actId="478"/>
          <ac:picMkLst>
            <pc:docMk/>
            <pc:sldMk cId="3506073237" sldId="256"/>
            <ac:picMk id="133" creationId="{3678C14B-C915-B3C7-1B09-3A4659054092}"/>
          </ac:picMkLst>
        </pc:picChg>
        <pc:picChg chg="del mod">
          <ac:chgData name="Miranda Miller" userId="7fe314d5-6771-43ff-ab20-ad6120af2209" providerId="ADAL" clId="{BB82DA6C-12C0-4744-8E7B-D9B339D180C1}" dt="2026-01-09T19:50:47.509" v="461" actId="478"/>
          <ac:picMkLst>
            <pc:docMk/>
            <pc:sldMk cId="3506073237" sldId="256"/>
            <ac:picMk id="134" creationId="{2A508B77-E08A-8ED6-804C-39D4C0A82259}"/>
          </ac:picMkLst>
        </pc:picChg>
        <pc:picChg chg="del mod">
          <ac:chgData name="Miranda Miller" userId="7fe314d5-6771-43ff-ab20-ad6120af2209" providerId="ADAL" clId="{BB82DA6C-12C0-4744-8E7B-D9B339D180C1}" dt="2026-01-09T19:50:48.086" v="462" actId="478"/>
          <ac:picMkLst>
            <pc:docMk/>
            <pc:sldMk cId="3506073237" sldId="256"/>
            <ac:picMk id="135" creationId="{1F3170E3-6A06-A437-CF48-33F287879334}"/>
          </ac:picMkLst>
        </pc:picChg>
        <pc:picChg chg="del mod">
          <ac:chgData name="Miranda Miller" userId="7fe314d5-6771-43ff-ab20-ad6120af2209" providerId="ADAL" clId="{BB82DA6C-12C0-4744-8E7B-D9B339D180C1}" dt="2026-01-09T19:50:49.643" v="465" actId="478"/>
          <ac:picMkLst>
            <pc:docMk/>
            <pc:sldMk cId="3506073237" sldId="256"/>
            <ac:picMk id="136" creationId="{10FBC855-ACBD-EB9F-A5DF-7017C9770578}"/>
          </ac:picMkLst>
        </pc:picChg>
        <pc:picChg chg="del mod">
          <ac:chgData name="Miranda Miller" userId="7fe314d5-6771-43ff-ab20-ad6120af2209" providerId="ADAL" clId="{BB82DA6C-12C0-4744-8E7B-D9B339D180C1}" dt="2026-01-09T19:50:44.187" v="457" actId="478"/>
          <ac:picMkLst>
            <pc:docMk/>
            <pc:sldMk cId="3506073237" sldId="256"/>
            <ac:picMk id="137" creationId="{F64415D9-00F0-1F57-3020-2C118CCE727B}"/>
          </ac:picMkLst>
        </pc:picChg>
        <pc:picChg chg="del mod">
          <ac:chgData name="Miranda Miller" userId="7fe314d5-6771-43ff-ab20-ad6120af2209" providerId="ADAL" clId="{BB82DA6C-12C0-4744-8E7B-D9B339D180C1}" dt="2026-01-09T19:50:46.747" v="460" actId="478"/>
          <ac:picMkLst>
            <pc:docMk/>
            <pc:sldMk cId="3506073237" sldId="256"/>
            <ac:picMk id="139" creationId="{386AF465-EBD0-DB38-0E63-505030A91122}"/>
          </ac:picMkLst>
        </pc:picChg>
        <pc:picChg chg="del mod">
          <ac:chgData name="Miranda Miller" userId="7fe314d5-6771-43ff-ab20-ad6120af2209" providerId="ADAL" clId="{BB82DA6C-12C0-4744-8E7B-D9B339D180C1}" dt="2026-01-09T19:50:46.077" v="459" actId="478"/>
          <ac:picMkLst>
            <pc:docMk/>
            <pc:sldMk cId="3506073237" sldId="256"/>
            <ac:picMk id="140" creationId="{0117FE53-EE42-159D-2E99-663E4C9A0448}"/>
          </ac:picMkLst>
        </pc:picChg>
        <pc:picChg chg="del mod">
          <ac:chgData name="Miranda Miller" userId="7fe314d5-6771-43ff-ab20-ad6120af2209" providerId="ADAL" clId="{BB82DA6C-12C0-4744-8E7B-D9B339D180C1}" dt="2026-01-09T19:50:45.555" v="458" actId="478"/>
          <ac:picMkLst>
            <pc:docMk/>
            <pc:sldMk cId="3506073237" sldId="256"/>
            <ac:picMk id="141" creationId="{287BE64B-38EB-EA3D-CAC1-7249148B68A6}"/>
          </ac:picMkLst>
        </pc:picChg>
        <pc:picChg chg="del mod">
          <ac:chgData name="Miranda Miller" userId="7fe314d5-6771-43ff-ab20-ad6120af2209" providerId="ADAL" clId="{BB82DA6C-12C0-4744-8E7B-D9B339D180C1}" dt="2026-01-09T19:50:43.523" v="456" actId="478"/>
          <ac:picMkLst>
            <pc:docMk/>
            <pc:sldMk cId="3506073237" sldId="256"/>
            <ac:picMk id="142" creationId="{4555D6B0-24CF-7ACA-367B-0BE23808477C}"/>
          </ac:picMkLst>
        </pc:picChg>
        <pc:picChg chg="del mod">
          <ac:chgData name="Miranda Miller" userId="7fe314d5-6771-43ff-ab20-ad6120af2209" providerId="ADAL" clId="{BB82DA6C-12C0-4744-8E7B-D9B339D180C1}" dt="2026-01-09T19:50:43.085" v="455" actId="478"/>
          <ac:picMkLst>
            <pc:docMk/>
            <pc:sldMk cId="3506073237" sldId="256"/>
            <ac:picMk id="143" creationId="{10396022-2D1B-4D3F-C1D5-31BB1E792352}"/>
          </ac:picMkLst>
        </pc:picChg>
        <pc:picChg chg="del mod">
          <ac:chgData name="Miranda Miller" userId="7fe314d5-6771-43ff-ab20-ad6120af2209" providerId="ADAL" clId="{BB82DA6C-12C0-4744-8E7B-D9B339D180C1}" dt="2026-01-09T19:50:42.736" v="454" actId="478"/>
          <ac:picMkLst>
            <pc:docMk/>
            <pc:sldMk cId="3506073237" sldId="256"/>
            <ac:picMk id="144" creationId="{008D3DE1-C89E-B835-8DA6-A13F6E4D99C6}"/>
          </ac:picMkLst>
        </pc:picChg>
        <pc:picChg chg="del mod">
          <ac:chgData name="Miranda Miller" userId="7fe314d5-6771-43ff-ab20-ad6120af2209" providerId="ADAL" clId="{BB82DA6C-12C0-4744-8E7B-D9B339D180C1}" dt="2026-01-09T19:50:42.260" v="453" actId="478"/>
          <ac:picMkLst>
            <pc:docMk/>
            <pc:sldMk cId="3506073237" sldId="256"/>
            <ac:picMk id="145" creationId="{1EEB8469-275F-2FFF-FAB5-80379C87169F}"/>
          </ac:picMkLst>
        </pc:picChg>
      </pc:sldChg>
    </pc:docChg>
  </pc:docChgLst>
  <pc:docChgLst>
    <pc:chgData name="Miranda Miller" userId="S::mm382@queensu.ca::7fe314d5-6771-43ff-ab20-ad6120af2209" providerId="AD" clId="Web-{58501BBE-9861-E487-A9F3-7D95FBFFE6DB}"/>
    <pc:docChg chg="modSld">
      <pc:chgData name="Miranda Miller" userId="S::mm382@queensu.ca::7fe314d5-6771-43ff-ab20-ad6120af2209" providerId="AD" clId="Web-{58501BBE-9861-E487-A9F3-7D95FBFFE6DB}" dt="2026-01-09T14:48:41.166" v="1" actId="1076"/>
      <pc:docMkLst>
        <pc:docMk/>
      </pc:docMkLst>
      <pc:sldChg chg="modSp">
        <pc:chgData name="Miranda Miller" userId="S::mm382@queensu.ca::7fe314d5-6771-43ff-ab20-ad6120af2209" providerId="AD" clId="Web-{58501BBE-9861-E487-A9F3-7D95FBFFE6DB}" dt="2026-01-09T14:48:41.166" v="1" actId="1076"/>
        <pc:sldMkLst>
          <pc:docMk/>
          <pc:sldMk cId="3506073237" sldId="256"/>
        </pc:sldMkLst>
        <pc:grpChg chg="mod">
          <ac:chgData name="Miranda Miller" userId="S::mm382@queensu.ca::7fe314d5-6771-43ff-ab20-ad6120af2209" providerId="AD" clId="Web-{58501BBE-9861-E487-A9F3-7D95FBFFE6DB}" dt="2026-01-09T14:48:41.166" v="1" actId="1076"/>
          <ac:grpSpMkLst>
            <pc:docMk/>
            <pc:sldMk cId="3506073237" sldId="256"/>
            <ac:grpSpMk id="124" creationId="{27464024-60BD-F9F1-6953-61112E748DC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3CF65-2B80-1B46-93FC-01E7AB806F85}" type="datetimeFigureOut">
              <a:rPr lang="en-US" smtClean="0"/>
              <a:t>09-Jan-26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D9F4F-9BF4-234F-B7DB-871AD889B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DD9F4F-9BF4-234F-B7DB-871AD889B3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42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3CA09-F1A9-0601-8958-A5A3F7DEA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18943-329D-384C-6A1C-54C5DE5DD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B2C02-E5F1-4241-AB5D-61CB5FB82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F2B3-EC3E-934F-8270-362F23BDF60F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BD92-85D1-F231-A270-FE3C7C01D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961C7-14BD-C3CF-7768-301FCF06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8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0B17C-392B-44EE-6C84-3183E650C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A2F4D-94FE-EE83-72BC-08BCD82EB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A06C4-4E08-EA09-7BAB-2BEE0DBE9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DDCDF-F6B3-B74F-A322-5B677F7F355D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62E67-36F1-69AD-F061-9A945465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7F3B1-B9B5-981F-94CB-549CCED2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0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574B72-7CE1-DC01-C48A-3B0A91947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D7B81-4F98-910B-87E6-316AC8113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679D3-DE86-6FB1-AEAC-78B3550C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1314-CF60-304C-9899-60632E986E12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0860E-DA8A-78DC-9826-458A2351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95F9-6447-62F8-6524-A17B0AF21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2D39B-AC64-9937-FA69-A26C8F5D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FE3B3-6546-DAEE-91FA-128F3ABC2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D6086-E847-B2ED-858D-FD6D5D1D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EDD3-34EC-8243-BCEF-17743C7F8AE3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4108D-711B-BB55-207A-B03CB5734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498D-5740-E711-5009-2B09BF94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7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A38F9-0EC5-1E6A-D9CD-329C6D039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A2E40-6D0A-30CD-72BB-610CAADD6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8ECF5-E2D6-7011-7533-E13E06E40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3965A-9F75-7341-AC34-F6D763684B0E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D577C-8B11-EB6B-9F32-FF65B1D5F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79887-28B6-15E6-FF51-5960FAEC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5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8EE1B-F398-BC4B-60D1-D30BC591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DAA65-30E8-D5CE-63F9-F75C460A51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DC8B0-36D6-D9EA-9306-C216AF1C3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F678-1EA7-0A88-8936-9C402DA61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148-540E-A649-8E23-B9A66929A9E9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16333-5348-73B8-F1B4-48994F1C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D8FA1-0FF2-5162-C6A5-5F6C93FD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93E04-F378-7426-936F-0FB1E4469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63E22-4BC7-10E8-5462-90C9F147D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53DF7B-5CEE-F6B8-8234-2C2BC8A4B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181A9-1B47-54D4-95BB-CB921B827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5957B1-6484-3D14-6582-CC1D7E6F9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67D4A-7030-2BB1-6E61-3DFD530CB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134F7-6641-5F48-BABD-FB401AB5ADFD}" type="datetime1">
              <a:rPr lang="en-CA" smtClean="0"/>
              <a:t>2026-01-09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2F28A-C9D4-16B5-9BD0-C1DEB035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038584-5DD0-3110-864D-B921B4CB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09923-F151-0E7E-84C7-D0A3E0B9C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AD177F-5AB6-82F7-0EE9-64C3EF184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0F2E-1183-B541-8626-A2461079FA50}" type="datetime1">
              <a:rPr lang="en-CA" smtClean="0"/>
              <a:t>2026-01-09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281D9-BDE7-EE5F-0B03-54B722A5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C1F4A-15E0-B923-A70F-B019377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3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74270-B935-7E13-A206-144468C0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5F03F-93DF-D148-964D-C469C0898D9C}" type="datetime1">
              <a:rPr lang="en-CA" smtClean="0"/>
              <a:t>2026-01-09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18E955-EA24-AB44-01AF-EAFE2E1F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B8798-8230-C6EC-0B54-F569F5164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4793-2C1E-2E4D-D405-5704F0FE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E13D-4F93-E22A-6926-A116EB750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223BF-D039-21CA-864F-5B7A794C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469A2-E10A-BFD2-F36D-61E52078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8259-E15C-F049-B815-F95B853747A5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9DAE0-5FE9-618B-D145-43394030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D0031-1BB4-9DFA-CB76-B1C7F9B89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889A-FDC0-3E4F-0503-A15641A5D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96C75-26B2-D701-3F9E-0DDC8523C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A3B1F-A0B2-A054-774E-7FB6EEA6B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252B3-0CE7-5533-6348-BC8B4268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3B4E-867E-5341-851F-8215D3C1A605}" type="datetime1">
              <a:rPr lang="en-CA" smtClean="0"/>
              <a:t>2026-01-09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9C4B5-F175-912A-9A40-B7F749815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45B36-5AF7-DE65-B4BA-F43F9CFA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39D1A-AD90-97E6-5E0C-F8AC5ECD0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9D77-D6DB-0D15-4C67-0641FE5A3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1DCB3-07D2-A5D9-D966-65275A421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6EB7E-B702-8846-B42B-8BD2ACDA1D33}" type="datetime1">
              <a:rPr lang="en-CA" smtClean="0"/>
              <a:t>2026-01-09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F11F5-A2B4-ED3E-3BB8-0E4B7F5D60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Page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E5EA5-B992-1F87-E2D7-02B4A2B89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A56BD1-7EF8-4120-9455-B3F84D1E4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1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F0991E9-A3CA-C848-9DCA-61FFAD6AA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763470"/>
              </p:ext>
            </p:extLst>
          </p:nvPr>
        </p:nvGraphicFramePr>
        <p:xfrm>
          <a:off x="264160" y="1075903"/>
          <a:ext cx="11721460" cy="333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8750">
                  <a:extLst>
                    <a:ext uri="{9D8B030D-6E8A-4147-A177-3AD203B41FA5}">
                      <a16:colId xmlns:a16="http://schemas.microsoft.com/office/drawing/2014/main" val="2800129073"/>
                    </a:ext>
                  </a:extLst>
                </a:gridCol>
                <a:gridCol w="2057915">
                  <a:extLst>
                    <a:ext uri="{9D8B030D-6E8A-4147-A177-3AD203B41FA5}">
                      <a16:colId xmlns:a16="http://schemas.microsoft.com/office/drawing/2014/main" val="104683133"/>
                    </a:ext>
                  </a:extLst>
                </a:gridCol>
                <a:gridCol w="3338888">
                  <a:extLst>
                    <a:ext uri="{9D8B030D-6E8A-4147-A177-3AD203B41FA5}">
                      <a16:colId xmlns:a16="http://schemas.microsoft.com/office/drawing/2014/main" val="3656348748"/>
                    </a:ext>
                  </a:extLst>
                </a:gridCol>
                <a:gridCol w="3118741">
                  <a:extLst>
                    <a:ext uri="{9D8B030D-6E8A-4147-A177-3AD203B41FA5}">
                      <a16:colId xmlns:a16="http://schemas.microsoft.com/office/drawing/2014/main" val="3422294373"/>
                    </a:ext>
                  </a:extLst>
                </a:gridCol>
                <a:gridCol w="1767166">
                  <a:extLst>
                    <a:ext uri="{9D8B030D-6E8A-4147-A177-3AD203B41FA5}">
                      <a16:colId xmlns:a16="http://schemas.microsoft.com/office/drawing/2014/main" val="3283969516"/>
                    </a:ext>
                  </a:extLst>
                </a:gridCol>
              </a:tblGrid>
              <a:tr h="5387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Semaine</a:t>
                      </a:r>
                      <a:endParaRPr lang="en-US" sz="14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bg1"/>
                          </a:solidFill>
                        </a:rPr>
                        <a:t>Combien de temps cela va-t-il durer ?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err="1">
                          <a:solidFill>
                            <a:schemeClr val="bg1"/>
                          </a:solidFill>
                        </a:rPr>
                        <a:t>Détails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de la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</a:rPr>
                        <a:t>visite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err="1">
                          <a:solidFill>
                            <a:schemeClr val="bg1"/>
                          </a:solidFill>
                        </a:rPr>
                        <a:t>Activités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de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</a:rPr>
                        <a:t>l'étude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67BC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067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805976"/>
                  </a:ext>
                </a:extLst>
              </a:tr>
              <a:tr h="983484">
                <a:tc>
                  <a:txBody>
                    <a:bodyPr/>
                    <a:lstStyle/>
                    <a:p>
                      <a:r>
                        <a:rPr lang="fr-C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Semaine</a:t>
                      </a:r>
                      <a:r>
                        <a:rPr lang="en-US" sz="1400" dirty="0"/>
                        <a:t>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546525"/>
                  </a:ext>
                </a:extLst>
              </a:tr>
              <a:tr h="967241">
                <a:tc>
                  <a:txBody>
                    <a:bodyPr/>
                    <a:lstStyle/>
                    <a:p>
                      <a:r>
                        <a:rPr lang="fr-C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Semaine</a:t>
                      </a:r>
                      <a:r>
                        <a:rPr lang="en-US" sz="1400" dirty="0"/>
                        <a:t>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114006"/>
                  </a:ext>
                </a:extLst>
              </a:tr>
              <a:tr h="848828">
                <a:tc>
                  <a:txBody>
                    <a:bodyPr/>
                    <a:lstStyle/>
                    <a:p>
                      <a:r>
                        <a:rPr lang="fr-C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Semaine</a:t>
                      </a:r>
                      <a:r>
                        <a:rPr lang="en-US" sz="1400" dirty="0"/>
                        <a:t>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63581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CD45931B-88A3-67C6-3DD8-00011CB1185D}"/>
              </a:ext>
            </a:extLst>
          </p:cNvPr>
          <p:cNvSpPr txBox="1"/>
          <p:nvPr/>
        </p:nvSpPr>
        <p:spPr>
          <a:xfrm>
            <a:off x="341722" y="4486683"/>
            <a:ext cx="23577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/>
              <a:t>Que</a:t>
            </a:r>
            <a:r>
              <a:rPr lang="en-US" sz="1400" b="1" dirty="0"/>
              <a:t> </a:t>
            </a:r>
            <a:r>
              <a:rPr lang="en-US" sz="1400" b="1" dirty="0" err="1"/>
              <a:t>signifient</a:t>
            </a:r>
            <a:r>
              <a:rPr lang="en-US" sz="1400" b="1" dirty="0"/>
              <a:t> les images ?</a:t>
            </a:r>
          </a:p>
        </p:txBody>
      </p:sp>
      <p:pic>
        <p:nvPicPr>
          <p:cNvPr id="32" name="Picture 31" descr="A blue medication bottle. " hidden="1">
            <a:extLst>
              <a:ext uri="{FF2B5EF4-FFF2-40B4-BE49-F238E27FC236}">
                <a16:creationId xmlns:a16="http://schemas.microsoft.com/office/drawing/2014/main" id="{0A45CF08-0620-DCC8-6165-056EDCE10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3" r="19015"/>
          <a:stretch>
            <a:fillRect/>
          </a:stretch>
        </p:blipFill>
        <p:spPr>
          <a:xfrm>
            <a:off x="7220038" y="1959597"/>
            <a:ext cx="747561" cy="658871"/>
          </a:xfrm>
          <a:prstGeom prst="rect">
            <a:avLst/>
          </a:prstGeom>
        </p:spPr>
      </p:pic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3A8E0540-ECAA-B177-ECA2-346F65977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35513"/>
              </p:ext>
            </p:extLst>
          </p:nvPr>
        </p:nvGraphicFramePr>
        <p:xfrm>
          <a:off x="264160" y="4797270"/>
          <a:ext cx="11721460" cy="1888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774">
                  <a:extLst>
                    <a:ext uri="{9D8B030D-6E8A-4147-A177-3AD203B41FA5}">
                      <a16:colId xmlns:a16="http://schemas.microsoft.com/office/drawing/2014/main" val="4232796676"/>
                    </a:ext>
                  </a:extLst>
                </a:gridCol>
                <a:gridCol w="944774">
                  <a:extLst>
                    <a:ext uri="{9D8B030D-6E8A-4147-A177-3AD203B41FA5}">
                      <a16:colId xmlns:a16="http://schemas.microsoft.com/office/drawing/2014/main" val="1310266489"/>
                    </a:ext>
                  </a:extLst>
                </a:gridCol>
                <a:gridCol w="993156">
                  <a:extLst>
                    <a:ext uri="{9D8B030D-6E8A-4147-A177-3AD203B41FA5}">
                      <a16:colId xmlns:a16="http://schemas.microsoft.com/office/drawing/2014/main" val="27144986"/>
                    </a:ext>
                  </a:extLst>
                </a:gridCol>
                <a:gridCol w="1021239">
                  <a:extLst>
                    <a:ext uri="{9D8B030D-6E8A-4147-A177-3AD203B41FA5}">
                      <a16:colId xmlns:a16="http://schemas.microsoft.com/office/drawing/2014/main" val="3719098875"/>
                    </a:ext>
                  </a:extLst>
                </a:gridCol>
                <a:gridCol w="906801">
                  <a:extLst>
                    <a:ext uri="{9D8B030D-6E8A-4147-A177-3AD203B41FA5}">
                      <a16:colId xmlns:a16="http://schemas.microsoft.com/office/drawing/2014/main" val="3809517077"/>
                    </a:ext>
                  </a:extLst>
                </a:gridCol>
                <a:gridCol w="1000168">
                  <a:extLst>
                    <a:ext uri="{9D8B030D-6E8A-4147-A177-3AD203B41FA5}">
                      <a16:colId xmlns:a16="http://schemas.microsoft.com/office/drawing/2014/main" val="1388139176"/>
                    </a:ext>
                  </a:extLst>
                </a:gridCol>
                <a:gridCol w="979824">
                  <a:extLst>
                    <a:ext uri="{9D8B030D-6E8A-4147-A177-3AD203B41FA5}">
                      <a16:colId xmlns:a16="http://schemas.microsoft.com/office/drawing/2014/main" val="780227057"/>
                    </a:ext>
                  </a:extLst>
                </a:gridCol>
                <a:gridCol w="1000895">
                  <a:extLst>
                    <a:ext uri="{9D8B030D-6E8A-4147-A177-3AD203B41FA5}">
                      <a16:colId xmlns:a16="http://schemas.microsoft.com/office/drawing/2014/main" val="2690291429"/>
                    </a:ext>
                  </a:extLst>
                </a:gridCol>
                <a:gridCol w="1043038">
                  <a:extLst>
                    <a:ext uri="{9D8B030D-6E8A-4147-A177-3AD203B41FA5}">
                      <a16:colId xmlns:a16="http://schemas.microsoft.com/office/drawing/2014/main" val="1037843583"/>
                    </a:ext>
                  </a:extLst>
                </a:gridCol>
                <a:gridCol w="958752">
                  <a:extLst>
                    <a:ext uri="{9D8B030D-6E8A-4147-A177-3AD203B41FA5}">
                      <a16:colId xmlns:a16="http://schemas.microsoft.com/office/drawing/2014/main" val="45365341"/>
                    </a:ext>
                  </a:extLst>
                </a:gridCol>
                <a:gridCol w="927144">
                  <a:extLst>
                    <a:ext uri="{9D8B030D-6E8A-4147-A177-3AD203B41FA5}">
                      <a16:colId xmlns:a16="http://schemas.microsoft.com/office/drawing/2014/main" val="1160411068"/>
                    </a:ext>
                  </a:extLst>
                </a:gridCol>
                <a:gridCol w="1000895">
                  <a:extLst>
                    <a:ext uri="{9D8B030D-6E8A-4147-A177-3AD203B41FA5}">
                      <a16:colId xmlns:a16="http://schemas.microsoft.com/office/drawing/2014/main" val="3731732629"/>
                    </a:ext>
                  </a:extLst>
                </a:gridCol>
              </a:tblGrid>
              <a:tr h="658650"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Médecin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888147"/>
                  </a:ext>
                </a:extLst>
              </a:tr>
              <a:tr h="632227"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err="1">
                          <a:solidFill>
                            <a:schemeClr val="tx1"/>
                          </a:solidFill>
                        </a:rPr>
                        <a:t>Hôpital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0334"/>
                  </a:ext>
                </a:extLst>
              </a:tr>
              <a:tr h="597133"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Temps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1916890"/>
                  </a:ext>
                </a:extLst>
              </a:tr>
            </a:tbl>
          </a:graphicData>
        </a:graphic>
      </p:graphicFrame>
      <p:pic>
        <p:nvPicPr>
          <p:cNvPr id="82" name="Picture 81" descr="A person with a stethoscope around her neck&#10;&#10;AI-generated content may be incorrect.">
            <a:extLst>
              <a:ext uri="{FF2B5EF4-FFF2-40B4-BE49-F238E27FC236}">
                <a16:creationId xmlns:a16="http://schemas.microsoft.com/office/drawing/2014/main" id="{8F6B1192-04F3-E7B3-DBB6-27975D79E4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89" y="4838607"/>
            <a:ext cx="571551" cy="571551"/>
          </a:xfrm>
          <a:prstGeom prst="rect">
            <a:avLst/>
          </a:prstGeom>
        </p:spPr>
      </p:pic>
      <p:pic>
        <p:nvPicPr>
          <p:cNvPr id="84" name="Picture 83" descr="A building with a cross on top&#10;&#10;AI-generated content may be incorrect.">
            <a:extLst>
              <a:ext uri="{FF2B5EF4-FFF2-40B4-BE49-F238E27FC236}">
                <a16:creationId xmlns:a16="http://schemas.microsoft.com/office/drawing/2014/main" id="{386234E4-615B-F9FA-5E18-1F6FBBDF6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89" y="5496321"/>
            <a:ext cx="571551" cy="571551"/>
          </a:xfrm>
          <a:prstGeom prst="rect">
            <a:avLst/>
          </a:prstGeom>
        </p:spPr>
      </p:pic>
      <p:grpSp>
        <p:nvGrpSpPr>
          <p:cNvPr id="93" name="Group 92">
            <a:extLst>
              <a:ext uri="{FF2B5EF4-FFF2-40B4-BE49-F238E27FC236}">
                <a16:creationId xmlns:a16="http://schemas.microsoft.com/office/drawing/2014/main" id="{C68A7E10-D92B-7470-3AB5-878A603FCCB3}"/>
              </a:ext>
            </a:extLst>
          </p:cNvPr>
          <p:cNvGrpSpPr/>
          <p:nvPr/>
        </p:nvGrpSpPr>
        <p:grpSpPr>
          <a:xfrm>
            <a:off x="463351" y="6154035"/>
            <a:ext cx="1023844" cy="568353"/>
            <a:chOff x="4429243" y="-515169"/>
            <a:chExt cx="2584675" cy="1434796"/>
          </a:xfrm>
        </p:grpSpPr>
        <p:pic>
          <p:nvPicPr>
            <p:cNvPr id="94" name="Picture 93" descr="A clock with a black background&#10;&#10;AI-generated content may be incorrect.">
              <a:extLst>
                <a:ext uri="{FF2B5EF4-FFF2-40B4-BE49-F238E27FC236}">
                  <a16:creationId xmlns:a16="http://schemas.microsoft.com/office/drawing/2014/main" id="{C85158FC-CD85-82E4-5555-0E5EC6D4F37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9243" y="-515169"/>
              <a:ext cx="1213318" cy="1213318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FDEACBA5-7596-3113-7782-E6CBE4BCD9D6}"/>
                </a:ext>
              </a:extLst>
            </p:cNvPr>
            <p:cNvSpPr txBox="1"/>
            <p:nvPr/>
          </p:nvSpPr>
          <p:spPr>
            <a:xfrm>
              <a:off x="4931622" y="64954"/>
              <a:ext cx="2082296" cy="854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solidFill>
                    <a:srgbClr val="F6B97D"/>
                  </a:solidFill>
                </a:rPr>
                <a:t>##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18B39-6534-DBD1-C759-4F49BD82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138540" y="135612"/>
            <a:ext cx="847080" cy="365125"/>
          </a:xfrm>
        </p:spPr>
        <p:txBody>
          <a:bodyPr/>
          <a:lstStyle/>
          <a:p>
            <a:r>
              <a:rPr lang="en-US" sz="1600" dirty="0"/>
              <a:t>Page X</a:t>
            </a:r>
            <a:r>
              <a:rPr lang="en-US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58CF81-D24F-375E-DE19-AFE1623637D7}"/>
              </a:ext>
            </a:extLst>
          </p:cNvPr>
          <p:cNvSpPr txBox="1"/>
          <p:nvPr/>
        </p:nvSpPr>
        <p:spPr>
          <a:xfrm>
            <a:off x="374052" y="734539"/>
            <a:ext cx="43198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Que vais-je faire dans le cadre de l'étude 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EB3877-C6C2-6EC5-6E68-9A760DC21535}"/>
              </a:ext>
            </a:extLst>
          </p:cNvPr>
          <p:cNvSpPr txBox="1"/>
          <p:nvPr/>
        </p:nvSpPr>
        <p:spPr>
          <a:xfrm>
            <a:off x="421202" y="135612"/>
            <a:ext cx="2053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Insérer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un logo 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073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ecdd16-2742-42ad-a70a-0e8dbc1163cd" xsi:nil="true"/>
    <lcf76f155ced4ddcb4097134ff3c332f xmlns="416cbc75-e8a4-4eb2-8279-faf03e3f7d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E92623C280D9498D85328D1BDA739E" ma:contentTypeVersion="15" ma:contentTypeDescription="Create a new document." ma:contentTypeScope="" ma:versionID="4f7b5abb0bee7b21cb0a9c89c599b0b6">
  <xsd:schema xmlns:xsd="http://www.w3.org/2001/XMLSchema" xmlns:xs="http://www.w3.org/2001/XMLSchema" xmlns:p="http://schemas.microsoft.com/office/2006/metadata/properties" xmlns:ns2="416cbc75-e8a4-4eb2-8279-faf03e3f7d06" xmlns:ns3="8eecdd16-2742-42ad-a70a-0e8dbc1163cd" targetNamespace="http://schemas.microsoft.com/office/2006/metadata/properties" ma:root="true" ma:fieldsID="dd7ab3fa72d18145a17bbcf5c03507a2" ns2:_="" ns3:_="">
    <xsd:import namespace="416cbc75-e8a4-4eb2-8279-faf03e3f7d06"/>
    <xsd:import namespace="8eecdd16-2742-42ad-a70a-0e8dbc1163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6cbc75-e8a4-4eb2-8279-faf03e3f7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bd2e69d-a885-47d9-a849-8bc90acf94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cdd16-2742-42ad-a70a-0e8dbc1163c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38bc1d2-cc79-49c9-91d8-782c5888b1d8}" ma:internalName="TaxCatchAll" ma:showField="CatchAllData" ma:web="8eecdd16-2742-42ad-a70a-0e8dbc1163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051405-7E2E-4486-A869-1E2856263F71}">
  <ds:schemaRefs>
    <ds:schemaRef ds:uri="416cbc75-e8a4-4eb2-8279-faf03e3f7d06"/>
    <ds:schemaRef ds:uri="8eecdd16-2742-42ad-a70a-0e8dbc1163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63CC13-63F0-4357-8C5D-8C075B937CAC}">
  <ds:schemaRefs>
    <ds:schemaRef ds:uri="416cbc75-e8a4-4eb2-8279-faf03e3f7d06"/>
    <ds:schemaRef ds:uri="8eecdd16-2742-42ad-a70a-0e8dbc1163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EA7FA06-2D3C-4586-803A-4291ABBF6E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Queen's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Megan Allore</dc:creator>
  <cp:lastModifiedBy>Miranda Miller</cp:lastModifiedBy>
  <cp:revision>1</cp:revision>
  <dcterms:created xsi:type="dcterms:W3CDTF">2025-12-02T19:30:21Z</dcterms:created>
  <dcterms:modified xsi:type="dcterms:W3CDTF">2026-01-09T19:56:52Z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0x010100C4E92623C280D9498D85328D1BDA739E</vt:lpwstr>
  </property>
  <property fmtid="{D5CDD505-2E9C-101B-9397-08002B2CF9AE}" pid="3" name="MediaServiceImageTags">
    <vt:lpwstr/>
  </property>
</Properties>
</file>